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1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4692B-C1BB-473D-9374-A9D239BB7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73DA4B-6C67-4585-BB14-B8EA8CAE8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106B1-4CC6-4C71-934D-33E0CDAF7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AAA12-E2A3-4A5F-B854-42092FCB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7FD56-7940-487F-92F5-DD28A050F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358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DCA4-61B8-4DFF-8E40-493B2A7C8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8FF19D-D36B-4ACD-A2BF-4E036426C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3CE9F-5D28-4102-82D4-1306FA19D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2EB1A-DE37-459D-9EDB-160AE1386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84C84-52AD-4878-965F-591227D78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862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58901F-537E-47E3-9FDA-783E40F78A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74B7A0-D146-46D1-8D61-6B0188202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B8B90-43D8-4F3E-90D7-BB863BE68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AC196-C152-45AA-98F1-62ED4B0FE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9D068-BC26-4D87-A4F2-30F206E9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56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F886-66F9-4DBC-9B6A-76989698F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EEF2C-3E76-4B37-8238-B8537D52C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4C4D0-FD97-4112-8A39-D280BB5D0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5BF61-4D31-46FC-BF97-0C4D94495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38932-A125-4123-9D7D-29C8013E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17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6711-C274-420B-B9A9-3B43F3EE7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147D8-8681-4D7A-9B2E-6FB109240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A5099-FD5E-44AE-A00E-7531F093D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74384-FDB4-4C40-8914-AB47A575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4D65-CF18-4102-87E8-528025C6F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482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97FF-D76E-4D1F-8F56-47B8E5765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CBE76-D6EC-4A73-BB20-C954FE0E2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DADF1-6379-4E02-AACA-295458BEF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68354-C2F6-4D8A-92EB-B54CA3327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3B7A1-BF16-469A-89AC-D1158CFE0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161505-FA72-4C6C-9D15-51A98337E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5CD0-AB9A-4328-B8F5-A001ACBBF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F36B9-2970-4AE7-92FF-DCB9903D1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0F553-AD4F-4F00-8DA7-CBC13AEAD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66FD1A-3625-4071-92BE-2788D65CA3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FFE7BE-698E-4099-BC6D-1F07B2A5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9E5645-6DC2-435C-A59E-D97FED88F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A7AAF-DC68-4ADF-B936-9210D1EE8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9A289D-3F2A-45BE-898F-1F417C067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793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55771-2F33-4875-A79C-1D7A1CC20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D550D1-32D9-45EA-B588-DADFD881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6472CB-2349-459F-ABE0-B64C0141F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17D4B6-022C-4101-9C3F-F380D438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65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7A65D-F032-4DF9-9FD9-B7439B5A4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535BAF-9871-4749-8D44-DE9EBB04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A3EC8-C5BF-47B3-84A3-71F8BF90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25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F9008-8CC7-4657-892F-FA82CB462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CC14C-BC48-4611-B8F7-F31DAC748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5173A-DF4A-445A-981A-97D79E837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9A974-2196-442A-80F3-77168827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4034C-9921-4DB6-8823-9A6B4BD4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8EB8D9-77A9-4C7B-AB97-A2BB5CA56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31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B6717-226C-42C5-BCD9-F2777EE6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AA231E-36A8-4C68-B86C-010503A7E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C302FC-F817-46FA-B614-7F0403F86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B247A-43A0-447E-8DCA-90ED499A7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043AA-C034-41E7-A798-CABF19877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64982-1C17-4E6B-BDF2-8DB02BF9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17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C839E4-FF8C-4D16-A8C1-62089BE9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561FC-48D8-462D-9DD3-34E2C2375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8D640-AEB9-4D47-BA15-E05C9CD3AD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5B137-2F34-4326-B4D7-8A823A146AED}" type="datetimeFigureOut">
              <a:rPr lang="en-IN" smtClean="0"/>
              <a:t>05-03-2018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F1E52-F614-49C1-91EA-C5B3C1D24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84027-B8E4-48B1-BC14-2547D6A0F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A9F27-26F6-40E2-B90F-B53966EE4D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78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B41C33-4531-4EE0-ADBC-8E3A4E1BB2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2" b="21369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cxnSp>
        <p:nvCxnSpPr>
          <p:cNvPr id="19" name="Straight Connector 16">
            <a:extLst>
              <a:ext uri="{FF2B5EF4-FFF2-40B4-BE49-F238E27FC236}">
                <a16:creationId xmlns:a16="http://schemas.microsoft.com/office/drawing/2014/main" id="{E126E481-B945-4179-BD79-05E96E9B29E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78C7EA6-FE22-445C-8068-D76BC8DC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rmAutofit/>
          </a:bodyPr>
          <a:lstStyle/>
          <a:p>
            <a:pPr algn="r"/>
            <a:r>
              <a:rPr lang="en-IN"/>
              <a:t>ScEnt Quiz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B9E87-2722-4E46-87D5-BC5496D19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107" y="5091763"/>
            <a:ext cx="2974207" cy="1264587"/>
          </a:xfrm>
        </p:spPr>
        <p:txBody>
          <a:bodyPr anchor="ctr">
            <a:normAutofit/>
          </a:bodyPr>
          <a:lstStyle/>
          <a:p>
            <a:pPr algn="l"/>
            <a:r>
              <a:rPr lang="en-IN" sz="2000" dirty="0"/>
              <a:t>By </a:t>
            </a:r>
            <a:r>
              <a:rPr lang="en-IN" sz="2000"/>
              <a:t>Technotron Team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0657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004844F-B281-487F-B256-31D396C73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33742"/>
            <a:ext cx="7188199" cy="4187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3791B9-B567-41AD-98BA-090854708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9</a:t>
            </a:r>
          </a:p>
        </p:txBody>
      </p:sp>
    </p:spTree>
    <p:extLst>
      <p:ext uri="{BB962C8B-B14F-4D97-AF65-F5344CB8AC3E}">
        <p14:creationId xmlns:p14="http://schemas.microsoft.com/office/powerpoint/2010/main" val="3062411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7120B2F8-7151-45D2-A882-C82B1B4AA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33742"/>
            <a:ext cx="7188199" cy="4187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9D3CFF-A964-4980-83BF-FED472783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10</a:t>
            </a:r>
          </a:p>
        </p:txBody>
      </p:sp>
    </p:spTree>
    <p:extLst>
      <p:ext uri="{BB962C8B-B14F-4D97-AF65-F5344CB8AC3E}">
        <p14:creationId xmlns:p14="http://schemas.microsoft.com/office/powerpoint/2010/main" val="2353545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B841D8-9A36-4D01-A362-6C0BB0C25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49388"/>
            <a:ext cx="7188199" cy="37558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E27082-DC82-4E29-BE4E-751B7D5A6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11</a:t>
            </a:r>
          </a:p>
        </p:txBody>
      </p:sp>
    </p:spTree>
    <p:extLst>
      <p:ext uri="{BB962C8B-B14F-4D97-AF65-F5344CB8AC3E}">
        <p14:creationId xmlns:p14="http://schemas.microsoft.com/office/powerpoint/2010/main" val="4046688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hoto, showing, different&#10;&#10;Description generated with high confidence">
            <a:extLst>
              <a:ext uri="{FF2B5EF4-FFF2-40B4-BE49-F238E27FC236}">
                <a16:creationId xmlns:a16="http://schemas.microsoft.com/office/drawing/2014/main" id="{8ACB7FE8-C12C-483F-8DF1-BAD3B962A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5773"/>
            <a:ext cx="7188199" cy="42230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2D2F86-136A-4D51-8F90-D3544D5F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12</a:t>
            </a:r>
          </a:p>
        </p:txBody>
      </p:sp>
    </p:spTree>
    <p:extLst>
      <p:ext uri="{BB962C8B-B14F-4D97-AF65-F5344CB8AC3E}">
        <p14:creationId xmlns:p14="http://schemas.microsoft.com/office/powerpoint/2010/main" val="2763938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889D998-FED0-4B96-8B03-303842F3E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88817"/>
            <a:ext cx="7188199" cy="42769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DA324E-5058-4F35-8D96-236275F93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***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13</a:t>
            </a:r>
          </a:p>
        </p:txBody>
      </p:sp>
    </p:spTree>
    <p:extLst>
      <p:ext uri="{BB962C8B-B14F-4D97-AF65-F5344CB8AC3E}">
        <p14:creationId xmlns:p14="http://schemas.microsoft.com/office/powerpoint/2010/main" val="1380457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83DE13-B74C-4A50-8238-954C8A3FD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07950"/>
            <a:ext cx="7188199" cy="44387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F0B1D2-8604-4304-AB58-79C14425D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14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the logo?</a:t>
            </a:r>
          </a:p>
        </p:txBody>
      </p:sp>
    </p:spTree>
    <p:extLst>
      <p:ext uri="{BB962C8B-B14F-4D97-AF65-F5344CB8AC3E}">
        <p14:creationId xmlns:p14="http://schemas.microsoft.com/office/powerpoint/2010/main" val="361828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E6C664F-F40D-4F40-9AFB-3BC9621B1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23596"/>
            <a:ext cx="7188199" cy="40074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C26297-4E98-4B8F-AE49-72052587B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15</a:t>
            </a:r>
          </a:p>
        </p:txBody>
      </p:sp>
    </p:spTree>
    <p:extLst>
      <p:ext uri="{BB962C8B-B14F-4D97-AF65-F5344CB8AC3E}">
        <p14:creationId xmlns:p14="http://schemas.microsoft.com/office/powerpoint/2010/main" val="486947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47998C-F90A-40E3-885C-FDB59B058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863873"/>
            <a:ext cx="7188199" cy="31268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286B38-584E-48C3-9BC8-01A2D186C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16</a:t>
            </a:r>
          </a:p>
        </p:txBody>
      </p:sp>
    </p:spTree>
    <p:extLst>
      <p:ext uri="{BB962C8B-B14F-4D97-AF65-F5344CB8AC3E}">
        <p14:creationId xmlns:p14="http://schemas.microsoft.com/office/powerpoint/2010/main" val="33174995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0C4507-98DA-43E4-802A-6AB49D0085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917784"/>
            <a:ext cx="7188199" cy="30190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001EB6-32FE-445C-A7AC-DB4966239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17</a:t>
            </a:r>
          </a:p>
        </p:txBody>
      </p:sp>
    </p:spTree>
    <p:extLst>
      <p:ext uri="{BB962C8B-B14F-4D97-AF65-F5344CB8AC3E}">
        <p14:creationId xmlns:p14="http://schemas.microsoft.com/office/powerpoint/2010/main" val="540428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006B062-8071-48CE-B889-1C29E4635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917784"/>
            <a:ext cx="7188199" cy="30190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131A59-A5E4-49EF-960B-DA547C9B3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18</a:t>
            </a:r>
          </a:p>
        </p:txBody>
      </p:sp>
    </p:spTree>
    <p:extLst>
      <p:ext uri="{BB962C8B-B14F-4D97-AF65-F5344CB8AC3E}">
        <p14:creationId xmlns:p14="http://schemas.microsoft.com/office/powerpoint/2010/main" val="13219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Content Placeholder 6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460FA4A8-E39C-4EED-8944-0FA5840CE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6" b="3291"/>
          <a:stretch/>
        </p:blipFill>
        <p:spPr>
          <a:xfrm>
            <a:off x="4038600" y="1405627"/>
            <a:ext cx="7188199" cy="4043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C65693-0608-4AF4-8ED1-809ECBE27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1. Which Place?</a:t>
            </a:r>
          </a:p>
        </p:txBody>
      </p:sp>
    </p:spTree>
    <p:extLst>
      <p:ext uri="{BB962C8B-B14F-4D97-AF65-F5344CB8AC3E}">
        <p14:creationId xmlns:p14="http://schemas.microsoft.com/office/powerpoint/2010/main" val="152270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C50D986-8B5A-4DC0-A113-00ABE28FF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899813"/>
            <a:ext cx="7188199" cy="30549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B4F28D-1E1C-45E3-B89D-EA6C79E8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19</a:t>
            </a:r>
          </a:p>
        </p:txBody>
      </p:sp>
    </p:spTree>
    <p:extLst>
      <p:ext uri="{BB962C8B-B14F-4D97-AF65-F5344CB8AC3E}">
        <p14:creationId xmlns:p14="http://schemas.microsoft.com/office/powerpoint/2010/main" val="3875677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31903A4-302E-460B-AFF7-05F71D067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630256"/>
            <a:ext cx="7188199" cy="35940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B3327F-40ED-471D-99A0-A85E148EA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20</a:t>
            </a:r>
          </a:p>
        </p:txBody>
      </p:sp>
    </p:spTree>
    <p:extLst>
      <p:ext uri="{BB962C8B-B14F-4D97-AF65-F5344CB8AC3E}">
        <p14:creationId xmlns:p14="http://schemas.microsoft.com/office/powerpoint/2010/main" val="3863548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14FA63E-EC46-426E-9CB5-3B9CE021C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67359"/>
            <a:ext cx="7188199" cy="371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1CADCE-2FA0-42C9-A6CB-021F29052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21</a:t>
            </a:r>
          </a:p>
        </p:txBody>
      </p:sp>
    </p:spTree>
    <p:extLst>
      <p:ext uri="{BB962C8B-B14F-4D97-AF65-F5344CB8AC3E}">
        <p14:creationId xmlns:p14="http://schemas.microsoft.com/office/powerpoint/2010/main" val="1803198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 shot of a person&#10;&#10;Description generated with very high confidence">
            <a:extLst>
              <a:ext uri="{FF2B5EF4-FFF2-40B4-BE49-F238E27FC236}">
                <a16:creationId xmlns:a16="http://schemas.microsoft.com/office/drawing/2014/main" id="{3E732AF8-FB42-49E1-A695-80B4FB4CC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31418"/>
            <a:ext cx="7188199" cy="37917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588CD4-5244-4519-A8BE-1BC92BAE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***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22</a:t>
            </a:r>
          </a:p>
        </p:txBody>
      </p:sp>
    </p:spTree>
    <p:extLst>
      <p:ext uri="{BB962C8B-B14F-4D97-AF65-F5344CB8AC3E}">
        <p14:creationId xmlns:p14="http://schemas.microsoft.com/office/powerpoint/2010/main" val="263512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625836-EE42-4287-95DD-0AA188441E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78669"/>
            <a:ext cx="7188199" cy="40972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38AA64-650A-4E30-BCAC-6BDE08377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23</a:t>
            </a:r>
          </a:p>
        </p:txBody>
      </p:sp>
    </p:spTree>
    <p:extLst>
      <p:ext uri="{BB962C8B-B14F-4D97-AF65-F5344CB8AC3E}">
        <p14:creationId xmlns:p14="http://schemas.microsoft.com/office/powerpoint/2010/main" val="4137804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person&#10;&#10;Description generated with high confidence">
            <a:extLst>
              <a:ext uri="{FF2B5EF4-FFF2-40B4-BE49-F238E27FC236}">
                <a16:creationId xmlns:a16="http://schemas.microsoft.com/office/drawing/2014/main" id="{7E3F6AB1-167D-4546-A985-943D94D0F6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935754"/>
            <a:ext cx="7188199" cy="29831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B66D12-9E17-4256-8BEC-CFB3EE63A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***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24</a:t>
            </a:r>
          </a:p>
        </p:txBody>
      </p:sp>
    </p:spTree>
    <p:extLst>
      <p:ext uri="{BB962C8B-B14F-4D97-AF65-F5344CB8AC3E}">
        <p14:creationId xmlns:p14="http://schemas.microsoft.com/office/powerpoint/2010/main" val="1627027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2C3152B-A58E-4E8C-8D1C-E316A1ADE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70846"/>
            <a:ext cx="7188199" cy="43129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9B7DA2-695E-43D9-9831-C6BFE6E50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***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25</a:t>
            </a:r>
          </a:p>
        </p:txBody>
      </p:sp>
    </p:spTree>
    <p:extLst>
      <p:ext uri="{BB962C8B-B14F-4D97-AF65-F5344CB8AC3E}">
        <p14:creationId xmlns:p14="http://schemas.microsoft.com/office/powerpoint/2010/main" val="2177637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 screen with text&#10;&#10;Description generated with very high confidence">
            <a:extLst>
              <a:ext uri="{FF2B5EF4-FFF2-40B4-BE49-F238E27FC236}">
                <a16:creationId xmlns:a16="http://schemas.microsoft.com/office/drawing/2014/main" id="{A5655110-2D3F-44CB-9258-E7F6EDCD6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61861"/>
            <a:ext cx="7188199" cy="43308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FD6B28-CBAC-4275-BCC7-92DEF8FA4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***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26</a:t>
            </a:r>
          </a:p>
        </p:txBody>
      </p:sp>
    </p:spTree>
    <p:extLst>
      <p:ext uri="{BB962C8B-B14F-4D97-AF65-F5344CB8AC3E}">
        <p14:creationId xmlns:p14="http://schemas.microsoft.com/office/powerpoint/2010/main" val="782023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erson standing next to a body of water&#10;&#10;Description generated with very high confidence">
            <a:extLst>
              <a:ext uri="{FF2B5EF4-FFF2-40B4-BE49-F238E27FC236}">
                <a16:creationId xmlns:a16="http://schemas.microsoft.com/office/drawing/2014/main" id="{16257E9B-762A-4225-BCBF-05E816DEB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375" y="961812"/>
            <a:ext cx="6574649" cy="4930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C7C404-B49F-4B79-B40F-1E960C3B5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Previous ques image</a:t>
            </a:r>
          </a:p>
        </p:txBody>
      </p:sp>
    </p:spTree>
    <p:extLst>
      <p:ext uri="{BB962C8B-B14F-4D97-AF65-F5344CB8AC3E}">
        <p14:creationId xmlns:p14="http://schemas.microsoft.com/office/powerpoint/2010/main" val="2079284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sign&#10;&#10;Description generated with high confidence">
            <a:extLst>
              <a:ext uri="{FF2B5EF4-FFF2-40B4-BE49-F238E27FC236}">
                <a16:creationId xmlns:a16="http://schemas.microsoft.com/office/drawing/2014/main" id="{967BB3D1-A0B0-407D-BD90-DE35343A8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52875"/>
            <a:ext cx="7188199" cy="4348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7BE046-FD1B-496F-85C1-7548738F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27</a:t>
            </a:r>
          </a:p>
        </p:txBody>
      </p:sp>
    </p:spTree>
    <p:extLst>
      <p:ext uri="{BB962C8B-B14F-4D97-AF65-F5344CB8AC3E}">
        <p14:creationId xmlns:p14="http://schemas.microsoft.com/office/powerpoint/2010/main" val="5148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7905EB04-B586-4411-B682-2A72CA8D5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144" y="961812"/>
            <a:ext cx="6531110" cy="4930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00F0D6-8AA4-4AD4-A226-371F4E68F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2. Advertisement by who, following what controversy?</a:t>
            </a:r>
          </a:p>
        </p:txBody>
      </p:sp>
    </p:spTree>
    <p:extLst>
      <p:ext uri="{BB962C8B-B14F-4D97-AF65-F5344CB8AC3E}">
        <p14:creationId xmlns:p14="http://schemas.microsoft.com/office/powerpoint/2010/main" val="15129279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hoto&#10;&#10;Description generated with high confidence">
            <a:extLst>
              <a:ext uri="{FF2B5EF4-FFF2-40B4-BE49-F238E27FC236}">
                <a16:creationId xmlns:a16="http://schemas.microsoft.com/office/drawing/2014/main" id="{BF99600E-2CCD-4038-AC43-AD23D5F56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25919"/>
            <a:ext cx="7188199" cy="44027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6E5DCF-30E4-4662-B75B-F17C5990F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28</a:t>
            </a:r>
          </a:p>
        </p:txBody>
      </p:sp>
    </p:spTree>
    <p:extLst>
      <p:ext uri="{BB962C8B-B14F-4D97-AF65-F5344CB8AC3E}">
        <p14:creationId xmlns:p14="http://schemas.microsoft.com/office/powerpoint/2010/main" val="34158932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 screen with text&#10;&#10;Description generated with high confidence">
            <a:extLst>
              <a:ext uri="{FF2B5EF4-FFF2-40B4-BE49-F238E27FC236}">
                <a16:creationId xmlns:a16="http://schemas.microsoft.com/office/drawing/2014/main" id="{3BC944ED-839B-4EA4-A890-15DBD4E77E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52875"/>
            <a:ext cx="7188199" cy="4348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7E783-734B-4F3C-8DB8-D78646844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29</a:t>
            </a:r>
          </a:p>
        </p:txBody>
      </p:sp>
    </p:spTree>
    <p:extLst>
      <p:ext uri="{BB962C8B-B14F-4D97-AF65-F5344CB8AC3E}">
        <p14:creationId xmlns:p14="http://schemas.microsoft.com/office/powerpoint/2010/main" val="31772012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EF7BC47D-D665-4183-9051-259873918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872858"/>
            <a:ext cx="7188199" cy="31088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C1DC07-04CF-4145-8247-139683E35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30</a:t>
            </a:r>
          </a:p>
        </p:txBody>
      </p:sp>
    </p:spTree>
    <p:extLst>
      <p:ext uri="{BB962C8B-B14F-4D97-AF65-F5344CB8AC3E}">
        <p14:creationId xmlns:p14="http://schemas.microsoft.com/office/powerpoint/2010/main" val="225546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A63A1C54-5953-439C-BDC8-0DAF33221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5773"/>
            <a:ext cx="7188199" cy="42230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1CF15F-5F4C-41FA-8575-F9BE01E31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Question: 3</a:t>
            </a:r>
          </a:p>
        </p:txBody>
      </p:sp>
    </p:spTree>
    <p:extLst>
      <p:ext uri="{BB962C8B-B14F-4D97-AF65-F5344CB8AC3E}">
        <p14:creationId xmlns:p14="http://schemas.microsoft.com/office/powerpoint/2010/main" val="2151656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9CFE7BD6-D043-4595-8A4C-6FFA1F9D85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34905"/>
            <a:ext cx="7188199" cy="43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EC02E3-61D1-44EB-B7BB-423469DDE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4</a:t>
            </a:r>
          </a:p>
        </p:txBody>
      </p:sp>
    </p:spTree>
    <p:extLst>
      <p:ext uri="{BB962C8B-B14F-4D97-AF65-F5344CB8AC3E}">
        <p14:creationId xmlns:p14="http://schemas.microsoft.com/office/powerpoint/2010/main" val="1029391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7C75001-3E38-4CEE-98B2-181EB7036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33742"/>
            <a:ext cx="7188199" cy="4187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DBA221-D832-43CA-973C-AC7F38504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</a:rPr>
              <a:t>5</a:t>
            </a: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</a:t>
            </a:r>
            <a:b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X?</a:t>
            </a:r>
          </a:p>
        </p:txBody>
      </p:sp>
    </p:spTree>
    <p:extLst>
      <p:ext uri="{BB962C8B-B14F-4D97-AF65-F5344CB8AC3E}">
        <p14:creationId xmlns:p14="http://schemas.microsoft.com/office/powerpoint/2010/main" val="209815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2E51DA2-769D-4264-94C5-67681E9D7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06787"/>
            <a:ext cx="7188199" cy="42410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0A1A82-7AEC-48C0-B1D4-000226B96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6</a:t>
            </a:r>
          </a:p>
        </p:txBody>
      </p:sp>
    </p:spTree>
    <p:extLst>
      <p:ext uri="{BB962C8B-B14F-4D97-AF65-F5344CB8AC3E}">
        <p14:creationId xmlns:p14="http://schemas.microsoft.com/office/powerpoint/2010/main" val="398231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AC165129-7426-489C-968B-B276986A0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51713"/>
            <a:ext cx="7188199" cy="41511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79F982-2BD6-4B76-99BE-445B55D22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7</a:t>
            </a:r>
          </a:p>
        </p:txBody>
      </p:sp>
    </p:spTree>
    <p:extLst>
      <p:ext uri="{BB962C8B-B14F-4D97-AF65-F5344CB8AC3E}">
        <p14:creationId xmlns:p14="http://schemas.microsoft.com/office/powerpoint/2010/main" val="3382793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erson, woman, indoor, girl&#10;&#10;Description generated with very high confidence">
            <a:extLst>
              <a:ext uri="{FF2B5EF4-FFF2-40B4-BE49-F238E27FC236}">
                <a16:creationId xmlns:a16="http://schemas.microsoft.com/office/drawing/2014/main" id="{32CEF83F-D8D8-43F2-A415-2F802E7E6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33742"/>
            <a:ext cx="7188199" cy="4187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91362C-F4B2-4B83-A0D5-F351571A4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 8</a:t>
            </a:r>
          </a:p>
        </p:txBody>
      </p:sp>
    </p:spTree>
    <p:extLst>
      <p:ext uri="{BB962C8B-B14F-4D97-AF65-F5344CB8AC3E}">
        <p14:creationId xmlns:p14="http://schemas.microsoft.com/office/powerpoint/2010/main" val="3943340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75</Words>
  <Application>Microsoft Office PowerPoint</Application>
  <PresentationFormat>Widescreen</PresentationFormat>
  <Paragraphs>33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ScEnt Quiz</vt:lpstr>
      <vt:lpstr>1. Which Place?</vt:lpstr>
      <vt:lpstr>2. Advertisement by who, following what controversy?</vt:lpstr>
      <vt:lpstr>Question: 3</vt:lpstr>
      <vt:lpstr>Question 4</vt:lpstr>
      <vt:lpstr>5. What is X?</vt:lpstr>
      <vt:lpstr>Question 6</vt:lpstr>
      <vt:lpstr>Question 7</vt:lpstr>
      <vt:lpstr>Question 8</vt:lpstr>
      <vt:lpstr>Question 9</vt:lpstr>
      <vt:lpstr>Question 10</vt:lpstr>
      <vt:lpstr>Question 11</vt:lpstr>
      <vt:lpstr>Question 12</vt:lpstr>
      <vt:lpstr>*** Question 13</vt:lpstr>
      <vt:lpstr>Question 14 What is the logo?</vt:lpstr>
      <vt:lpstr>Question 15</vt:lpstr>
      <vt:lpstr>Question 16</vt:lpstr>
      <vt:lpstr>Question 17</vt:lpstr>
      <vt:lpstr>Question 18</vt:lpstr>
      <vt:lpstr>Question 19</vt:lpstr>
      <vt:lpstr>Question 20</vt:lpstr>
      <vt:lpstr>Question 21</vt:lpstr>
      <vt:lpstr>*** Question 22</vt:lpstr>
      <vt:lpstr>Question 23</vt:lpstr>
      <vt:lpstr>*** Question 24</vt:lpstr>
      <vt:lpstr>*** Question 25</vt:lpstr>
      <vt:lpstr>*** Question 26</vt:lpstr>
      <vt:lpstr>Previous ques image</vt:lpstr>
      <vt:lpstr>Question 27</vt:lpstr>
      <vt:lpstr>Question 28</vt:lpstr>
      <vt:lpstr>Question 29</vt:lpstr>
      <vt:lpstr>Question 30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ScEnt Quiz</dc:title>
  <dc:creator>AJAY V V</dc:creator>
  <cp:lastModifiedBy>AJAY V V</cp:lastModifiedBy>
  <cp:revision>14</cp:revision>
  <dcterms:created xsi:type="dcterms:W3CDTF">2018-03-05T17:07:35Z</dcterms:created>
  <dcterms:modified xsi:type="dcterms:W3CDTF">2018-03-05T21:33:26Z</dcterms:modified>
</cp:coreProperties>
</file>

<file path=docProps/thumbnail.jpeg>
</file>